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FB18E2-98AB-459F-8BEF-A6DC96745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99C1A5-4061-4409-9B9F-E315E7ECC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0F0856-96DD-4FC5-936E-80038C745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CE140-DF73-4469-8639-EBB0313AA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CE06F-8106-43E8-BC9A-55BC1689C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613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C18910-018C-494E-AE76-CF09E8F68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12C51E-7B8E-4F77-9633-F6CB4310B1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FAFEF5-8C1C-4A53-B98A-7C97E2D48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0ED728-E494-43F5-ADBD-21B6AC833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5572DA-0700-4334-A44F-805DA1E19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10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E12F9ED-AD7B-42A1-81D9-71CE699E77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097648-7521-49B3-9676-5E7544646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DC70BE-F16A-4A8B-B8C2-8FF507C33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CFAE91-DCB9-4E20-AA0F-140A72C33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504E29-34DE-4068-B65F-057C6E87D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416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2AE30B-5444-441F-8AD0-15768BB01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A14807-D7BA-4171-BC8C-DD25004D7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90705A-9441-4691-8F95-8D905E195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3ECF51-8C9D-420C-80E2-858B4F68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D0F3B-47F9-48B0-9B44-BCF5D3A05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947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56A2C-8F75-472D-A9EA-0A08472B3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56DFC9-22CE-4A9C-BF38-E566EBFAE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0222FD-F46A-449A-A949-81C088036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36C48B-8723-473A-B82F-3F2F483DA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E41549-D961-4304-8D7F-9F11CBB6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343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D72C85-C89B-4695-A250-FF1E48528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10B828-90F7-4A49-9E05-512CC9DA26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F561D5-B555-4DE7-B317-CAF73DC1A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D696B9-B47E-4856-9188-67FA8597B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38DAB6-2C31-4A58-8FD7-113A6E862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D698CA-CA63-49C3-9D98-0C8A01C2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66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C306B3-D077-4BC7-B020-49E32840B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584C6C-A335-4F4A-BB8A-8FDC079EC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D3165F-4FC6-4929-B7C3-D972B34F8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67B969-0A4E-4968-86F8-1843A5B13F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192C1CA-5285-488C-B63F-5699A3184A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2EB770-72E2-4B2E-A33E-0CC9F7EF2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2961C1-E176-4D23-9528-7F0F48E5C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422B35E-B682-4A43-95EC-5F2A460D8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199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FADE54-56F4-4355-9D24-C20758C3D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993BBD-6FD4-4B06-BD1A-630B32463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F43CDCC-D472-4784-B7D4-D204C3349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B9153AC-201D-4D31-9C06-4FD0D44D2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057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BE29C9-2EE7-482B-A126-A2E56B0A9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032316-DDA0-4EB8-A6B4-EE5BEC816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33B263-B635-4B94-8DE0-CDF050D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5675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460F86-2478-4420-A5C6-B93180248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1B028A-39C1-4920-A315-537098B63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3EC805-2544-49AB-A425-F7F0C68DB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A2BFCE-5920-4095-82B8-7FC1E94E1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A01331-D2DF-4623-8D62-B50CD7764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B5A02F-D4C1-4FC7-BA1B-960358657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697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517B61-35C1-4B85-AC22-2E101F08C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85991C0-A8B7-490A-B342-8E90420643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4E2C17-0CEA-488E-85BE-F57B2DDCB2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96075F-C978-4A53-8C8C-5FEFEE666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36BC8F-513F-4F9E-9DEF-D24007A8F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62BE0E-3529-4AA6-922F-028D4BE68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717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6F13B8-8FE7-40E1-AFFF-E263C2BCD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88E68F-88F7-4005-9E20-6C0CA7A23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9BF2C6-1B73-4FA9-AB6C-F34375552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9090E-42DD-4465-A041-09A1DA09033B}" type="datetimeFigureOut">
              <a:rPr lang="ko-KR" altLang="en-US" smtClean="0"/>
              <a:t>2018-11-02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FDE04F-2310-4E7A-A4E9-0FB8325529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A652C3-D29F-470F-8455-6A1533623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76B62-B889-4546-BE4B-6F6585211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655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C381B-33D1-44FF-86BA-3C95368AA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설치 및 실행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BC1FF814-336C-4105-A0A3-533080D40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31185" y="1652241"/>
            <a:ext cx="4873625" cy="3543995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3DD7B3-A058-4B48-9927-673CCAAA2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/>
              <a:t>설치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(</a:t>
            </a:r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라이브러리</a:t>
            </a:r>
            <a:r>
              <a:rPr lang="en-US" altLang="ko-KR" dirty="0"/>
              <a:t>)</a:t>
            </a:r>
          </a:p>
          <a:p>
            <a:r>
              <a:rPr lang="en-US" altLang="ko-KR" dirty="0" err="1"/>
              <a:t>sudo</a:t>
            </a:r>
            <a:r>
              <a:rPr lang="ko-KR" altLang="en-US" dirty="0"/>
              <a:t> </a:t>
            </a:r>
            <a:r>
              <a:rPr lang="en-US" altLang="ko-KR" dirty="0"/>
              <a:t>apt-get</a:t>
            </a:r>
            <a:r>
              <a:rPr lang="ko-KR" altLang="en-US" dirty="0"/>
              <a:t> </a:t>
            </a:r>
            <a:r>
              <a:rPr lang="en-US" altLang="ko-KR" dirty="0"/>
              <a:t>install</a:t>
            </a:r>
            <a:r>
              <a:rPr lang="ko-KR" altLang="en-US" dirty="0"/>
              <a:t> </a:t>
            </a:r>
            <a:r>
              <a:rPr lang="en-US" altLang="ko-KR" dirty="0"/>
              <a:t>python-</a:t>
            </a:r>
            <a:r>
              <a:rPr lang="en-US" altLang="ko-KR" dirty="0" err="1"/>
              <a:t>opencv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(matplotlib </a:t>
            </a:r>
            <a:r>
              <a:rPr lang="ko-KR" altLang="en-US" dirty="0"/>
              <a:t>모듈</a:t>
            </a:r>
            <a:r>
              <a:rPr lang="en-US" altLang="ko-KR" dirty="0"/>
              <a:t>)</a:t>
            </a:r>
          </a:p>
          <a:p>
            <a:r>
              <a:rPr lang="en-US" altLang="ko-KR" dirty="0" err="1"/>
              <a:t>sudo</a:t>
            </a:r>
            <a:r>
              <a:rPr lang="en-US" altLang="ko-KR" dirty="0"/>
              <a:t> apt-get install python-matplotlib</a:t>
            </a:r>
          </a:p>
          <a:p>
            <a:endParaRPr lang="en-US" altLang="ko-KR" dirty="0"/>
          </a:p>
          <a:p>
            <a:r>
              <a:rPr lang="ko-KR" altLang="en-US" dirty="0"/>
              <a:t>실행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IDLE2(python 2.7.13 shell)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625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B97809-B8F9-4B18-BC62-78AEE8D38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1" y="987425"/>
            <a:ext cx="3932237" cy="1906398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imread</a:t>
            </a:r>
            <a:r>
              <a:rPr lang="en-US" altLang="ko-KR" dirty="0"/>
              <a:t>()</a:t>
            </a:r>
            <a:r>
              <a:rPr lang="ko-KR" altLang="en-US" dirty="0"/>
              <a:t>로 </a:t>
            </a:r>
            <a:r>
              <a:rPr lang="ko-KR" altLang="en-US" dirty="0" err="1"/>
              <a:t>이미지을</a:t>
            </a:r>
            <a:r>
              <a:rPr lang="ko-KR" altLang="en-US" dirty="0"/>
              <a:t> 읽고</a:t>
            </a:r>
            <a:br>
              <a:rPr lang="en-US" altLang="ko-KR" dirty="0"/>
            </a:br>
            <a:r>
              <a:rPr lang="en-US" altLang="ko-KR" dirty="0" err="1"/>
              <a:t>imshow</a:t>
            </a:r>
            <a:r>
              <a:rPr lang="en-US" altLang="ko-KR" dirty="0"/>
              <a:t>()</a:t>
            </a:r>
            <a:r>
              <a:rPr lang="ko-KR" altLang="en-US" dirty="0"/>
              <a:t>로 화면에 보여주는 예제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4695E49D-B92D-4418-AC02-E56A83295F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706" y="1688306"/>
            <a:ext cx="5775682" cy="3471862"/>
          </a:xfrm>
        </p:spPr>
      </p:pic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AE6F9D-8F01-43AF-B763-DAB076F58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3028425"/>
            <a:ext cx="3932237" cy="3595571"/>
          </a:xfrm>
        </p:spPr>
        <p:txBody>
          <a:bodyPr/>
          <a:lstStyle/>
          <a:p>
            <a:r>
              <a:rPr lang="en-US" altLang="ko-KR" dirty="0"/>
              <a:t>import cv2</a:t>
            </a:r>
          </a:p>
          <a:p>
            <a:endParaRPr lang="en-US" altLang="ko-KR" dirty="0"/>
          </a:p>
          <a:p>
            <a:r>
              <a:rPr lang="en-US" altLang="ko-KR" dirty="0" err="1"/>
              <a:t>imageFile</a:t>
            </a:r>
            <a:r>
              <a:rPr lang="en-US" altLang="ko-KR" dirty="0"/>
              <a:t> = '10261.jpg’</a:t>
            </a:r>
          </a:p>
          <a:p>
            <a:r>
              <a:rPr lang="en-US" altLang="ko-KR" dirty="0" err="1"/>
              <a:t>img</a:t>
            </a:r>
            <a:r>
              <a:rPr lang="en-US" altLang="ko-KR" dirty="0"/>
              <a:t>=cv2.imread(</a:t>
            </a:r>
            <a:r>
              <a:rPr lang="en-US" altLang="ko-KR" dirty="0" err="1"/>
              <a:t>imageFile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cv2.imshow('color', </a:t>
            </a:r>
            <a:r>
              <a:rPr lang="en-US" altLang="ko-KR" dirty="0" err="1"/>
              <a:t>img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cv2.waitKey() </a:t>
            </a:r>
          </a:p>
          <a:p>
            <a:r>
              <a:rPr lang="en-US" altLang="ko-KR" dirty="0"/>
              <a:t>cv2.destroyWindow('color') #cv2.destroyAllWindows()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5093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2D0DEA-5BD2-4629-BE62-59A8650C2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참고자료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DDB066-9259-4727-849E-8DB11C4DC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https://docs.opencv.org/trunk/d6/d00/tutorial_py_root.html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570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96</Words>
  <Application>Microsoft Office PowerPoint</Application>
  <PresentationFormat>와이드스크린</PresentationFormat>
  <Paragraphs>22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opencv 설치 및 실행</vt:lpstr>
      <vt:lpstr>imread()로 이미지을 읽고 imshow()로 화면에 보여주는 예제</vt:lpstr>
      <vt:lpstr>참고자료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 설치 및 실행</dc:title>
  <dc:creator>xuan canshou</dc:creator>
  <cp:lastModifiedBy>xuan canshou</cp:lastModifiedBy>
  <cp:revision>3</cp:revision>
  <dcterms:created xsi:type="dcterms:W3CDTF">2018-11-01T15:34:18Z</dcterms:created>
  <dcterms:modified xsi:type="dcterms:W3CDTF">2018-11-01T15:59:10Z</dcterms:modified>
</cp:coreProperties>
</file>

<file path=docProps/thumbnail.jpeg>
</file>